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12192000"/>
  <p:notesSz cx="6858000" cy="9144000"/>
  <p:embeddedFontLst>
    <p:embeddedFont>
      <p:font typeface="Roboto Medium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RobotoMedium-bold.fntdata"/><Relationship Id="rId14" Type="http://schemas.openxmlformats.org/officeDocument/2006/relationships/font" Target="fonts/RobotoMedium-regular.fntdata"/><Relationship Id="rId17" Type="http://schemas.openxmlformats.org/officeDocument/2006/relationships/font" Target="fonts/RobotoMedium-boldItalic.fntdata"/><Relationship Id="rId16" Type="http://schemas.openxmlformats.org/officeDocument/2006/relationships/font" Target="fonts/RobotoMedium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0" name="Google Shape;13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3" name="Google Shape;163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0" name="Google Shape;17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16_Только заголовок_1_1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/>
          <p:nvPr/>
        </p:nvSpPr>
        <p:spPr>
          <a:xfrm>
            <a:off x="0" y="225"/>
            <a:ext cx="12192000" cy="6858000"/>
          </a:xfrm>
          <a:prstGeom prst="rect">
            <a:avLst/>
          </a:prstGeom>
          <a:solidFill>
            <a:srgbClr val="3E1C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Google Shape;8;p2"/>
          <p:cNvSpPr txBox="1"/>
          <p:nvPr>
            <p:ph type="title"/>
          </p:nvPr>
        </p:nvSpPr>
        <p:spPr>
          <a:xfrm>
            <a:off x="690847" y="3704734"/>
            <a:ext cx="9918000" cy="1792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" type="body"/>
          </p:nvPr>
        </p:nvSpPr>
        <p:spPr>
          <a:xfrm>
            <a:off x="690847" y="5714495"/>
            <a:ext cx="9918000" cy="5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Текст + списки">
  <p:cSld name="19_Только заголовок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46" name="Google Shape;4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Заголовок + Текст на цветном фоне">
  <p:cSld name="20_Только заголовок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" name="Google Shape;49;p12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2"/>
          <p:cNvSpPr txBox="1"/>
          <p:nvPr>
            <p:ph idx="1" type="body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rgbClr val="F5F5F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51" name="Google Shape;5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олько заголовок">
  <p:cSld name="17_Только заголовок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Заголовок + 2 Блока текста">
  <p:cSld name="3_Только заголовок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4"/>
          <p:cNvSpPr/>
          <p:nvPr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9" name="Google Shape;59;p14"/>
          <p:cNvSpPr/>
          <p:nvPr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" name="Google Shape;60;p14"/>
          <p:cNvSpPr txBox="1"/>
          <p:nvPr>
            <p:ph idx="2" type="body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Заголовок + текст + таблица/схема">
  <p:cSld name="21_Только заголовок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6" name="Google Shape;66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2 блока с текстом">
  <p:cSld name="5_Только заголовок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71" name="Google Shape;7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Заголовок + Текст + 2 Картинки">
  <p:cSld name="1_Только заголовок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5" name="Google Shape;75;p17"/>
          <p:cNvSpPr txBox="1"/>
          <p:nvPr/>
        </p:nvSpPr>
        <p:spPr>
          <a:xfrm flipH="1" rot="10800000">
            <a:off x="6093700" y="-11100"/>
            <a:ext cx="6109500" cy="34401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7"/>
          <p:cNvSpPr txBox="1"/>
          <p:nvPr/>
        </p:nvSpPr>
        <p:spPr>
          <a:xfrm flipH="1" rot="10800000">
            <a:off x="6093700" y="3428850"/>
            <a:ext cx="6109500" cy="3460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" name="Google Shape;7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Заголовок + 3 Блока текста">
  <p:cSld name="11_Только заголовок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/>
          <p:nvPr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" name="Google Shape;80;p18"/>
          <p:cNvSpPr/>
          <p:nvPr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" name="Google Shape;81;p18"/>
          <p:cNvSpPr/>
          <p:nvPr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18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86" name="Google Shape;86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5_Титульный слайд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Только заголовок">
  <p:cSld name="15_Только заголовок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idx="1" type="body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93" name="Google Shape;93;p20"/>
          <p:cNvSpPr/>
          <p:nvPr/>
        </p:nvSpPr>
        <p:spPr>
          <a:xfrm>
            <a:off x="4233300" y="0"/>
            <a:ext cx="79587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4" name="Google Shape;9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Содержание: заголовок + список">
  <p:cSld name="4_Только заголовок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AutoNum type="arabicPeriod"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21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rabicPeriod"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921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rabicPeriod"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21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rabicPeriod"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21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rabicPeriod"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21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rabicPeriod"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21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AutoNum type="arabicPeriod"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Только заголовок">
  <p:cSld name="14_Только заголовок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/>
          <p:nvPr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21"/>
          <p:cNvSpPr txBox="1"/>
          <p:nvPr>
            <p:ph idx="1" type="body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98" name="Google Shape;98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Текст + Картинка">
  <p:cSld name="12_Только заголовок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22"/>
          <p:cNvSpPr txBox="1"/>
          <p:nvPr>
            <p:ph idx="1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102" name="Google Shape;10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пункты" showMasterSp="0">
  <p:cSld name="Заголовок и пункты">
    <p:bg>
      <p:bgPr>
        <a:solidFill>
          <a:srgbClr val="222222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/>
          <p:nvPr>
            <p:ph type="title"/>
          </p:nvPr>
        </p:nvSpPr>
        <p:spPr>
          <a:xfrm>
            <a:off x="1809749" y="1080492"/>
            <a:ext cx="85725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b="0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8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b="0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8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b="0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8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b="0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8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b="0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8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b="0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8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b="0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8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b="0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8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b="0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1" type="body"/>
          </p:nvPr>
        </p:nvSpPr>
        <p:spPr>
          <a:xfrm>
            <a:off x="1809749" y="1928812"/>
            <a:ext cx="8572500" cy="4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venir"/>
              <a:buChar char="▸"/>
              <a:defRPr b="0" i="0" sz="21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68300" lvl="1" marL="91440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venir"/>
              <a:buChar char="▸"/>
              <a:defRPr b="0" i="0" sz="21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68300" lvl="2" marL="137160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venir"/>
              <a:buChar char="▸"/>
              <a:defRPr b="0" i="0" sz="21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68300" lvl="3" marL="182880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venir"/>
              <a:buChar char="▸"/>
              <a:defRPr b="0" i="0" sz="21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68300" lvl="4" marL="228600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venir"/>
              <a:buChar char="▸"/>
              <a:defRPr b="0" i="0" sz="21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68300" lvl="5" marL="274320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38A3D5"/>
              </a:buClr>
              <a:buSzPts val="2200"/>
              <a:buFont typeface="Avenir"/>
              <a:buChar char="‣"/>
              <a:defRPr b="0" i="0" sz="21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68300" lvl="6" marL="320040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38A3D5"/>
              </a:buClr>
              <a:buSzPts val="2200"/>
              <a:buFont typeface="Avenir"/>
              <a:buChar char="‣"/>
              <a:defRPr b="0" i="0" sz="21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68300" lvl="7" marL="365760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38A3D5"/>
              </a:buClr>
              <a:buSzPts val="2200"/>
              <a:buFont typeface="Avenir"/>
              <a:buChar char="‣"/>
              <a:defRPr b="0" i="0" sz="21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68300" lvl="8" marL="4114800" marR="0" rtl="0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rgbClr val="38A3D5"/>
              </a:buClr>
              <a:buSzPts val="2200"/>
              <a:buFont typeface="Avenir"/>
              <a:buChar char="‣"/>
              <a:defRPr b="0" i="0" sz="2100" u="none" cap="none" strike="noStrik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06" name="Google Shape;106;p23"/>
          <p:cNvSpPr/>
          <p:nvPr/>
        </p:nvSpPr>
        <p:spPr>
          <a:xfrm>
            <a:off x="761563" y="6096014"/>
            <a:ext cx="761700" cy="762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60925" lIns="60925" spcFirstLastPara="1" rIns="60925" wrap="square" tIns="609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ading-logo.png" id="107" name="Google Shape;107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6435" y="6181568"/>
            <a:ext cx="551700" cy="59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3"/>
          <p:cNvSpPr/>
          <p:nvPr/>
        </p:nvSpPr>
        <p:spPr>
          <a:xfrm>
            <a:off x="761567" y="-1"/>
            <a:ext cx="761700" cy="253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60925" lIns="60925" spcFirstLastPara="1" rIns="60925" wrap="square" tIns="609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3"/>
          <p:cNvSpPr txBox="1"/>
          <p:nvPr>
            <p:ph idx="12" type="sldNum"/>
          </p:nvPr>
        </p:nvSpPr>
        <p:spPr>
          <a:xfrm>
            <a:off x="10095382" y="303609"/>
            <a:ext cx="2835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5700" lIns="35700" spcFirstLastPara="1" rIns="35700" wrap="square" tIns="35700">
            <a:noAutofit/>
          </a:bodyPr>
          <a:lstStyle>
            <a:lvl1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9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dk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3" name="Google Shape;113;p25"/>
          <p:cNvSpPr txBox="1"/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b="0" i="0" sz="7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p25"/>
          <p:cNvSpPr txBox="1"/>
          <p:nvPr>
            <p:ph idx="1" type="body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слайд">
  <p:cSld name="4_Титульный слайд">
    <p:bg>
      <p:bgPr>
        <a:solidFill>
          <a:srgbClr val="6E32E0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6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7" name="Google Shape;117;p26"/>
          <p:cNvSpPr txBox="1"/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26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екст + фото на фоне">
  <p:cSld name="16_Только заголовок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0" y="225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690850" y="460075"/>
            <a:ext cx="8232600" cy="54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oboto"/>
              <a:buNone/>
              <a:defRPr b="0" i="0" sz="4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Заголовок + Текст + Картинка">
  <p:cSld name="Только заголовок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2" name="Google Shape;22;p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Заголовок и текст">
  <p:cSld name="18_Только заголовок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body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2" type="body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oboto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b="0" i="0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b="0" i="0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b="0" i="0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b="0" i="0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b="0" i="0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"/>
              <a:buNone/>
              <a:defRPr b="0" i="0" sz="1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0" name="Google Shape;3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Текст + Схема">
  <p:cSld name="10_Только заголовок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" name="Google Shape;33;p8"/>
          <p:cNvSpPr txBox="1"/>
          <p:nvPr>
            <p:ph idx="1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34" name="Google Shape;3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Заголовок + Текст/Код на цветном фоне">
  <p:cSld name="16_Только заголовок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8" name="Google Shape;3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екст + фото на фоне">
  <p:cSld name="16_Только заголовок_1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/>
          <p:nvPr/>
        </p:nvSpPr>
        <p:spPr>
          <a:xfrm>
            <a:off x="0" y="225"/>
            <a:ext cx="12192000" cy="6858000"/>
          </a:xfrm>
          <a:prstGeom prst="rect">
            <a:avLst/>
          </a:prstGeom>
          <a:solidFill>
            <a:srgbClr val="3E1C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" name="Google Shape;41;p10"/>
          <p:cNvSpPr txBox="1"/>
          <p:nvPr>
            <p:ph type="title"/>
          </p:nvPr>
        </p:nvSpPr>
        <p:spPr>
          <a:xfrm>
            <a:off x="690850" y="460075"/>
            <a:ext cx="8232600" cy="54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oboto"/>
              <a:buNone/>
              <a:defRPr b="0" i="0" sz="4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60875" y="6161263"/>
            <a:ext cx="927350" cy="13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7"/>
          <p:cNvPicPr preferRelativeResize="0"/>
          <p:nvPr/>
        </p:nvPicPr>
        <p:blipFill rotWithShape="1">
          <a:blip r:embed="rId3">
            <a:alphaModFix amt="24000"/>
          </a:blip>
          <a:srcRect b="4044" l="0" r="0" t="4044"/>
          <a:stretch/>
        </p:blipFill>
        <p:spPr>
          <a:xfrm>
            <a:off x="1265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7"/>
          <p:cNvSpPr txBox="1"/>
          <p:nvPr>
            <p:ph type="title"/>
          </p:nvPr>
        </p:nvSpPr>
        <p:spPr>
          <a:xfrm>
            <a:off x="690847" y="3704734"/>
            <a:ext cx="9918000" cy="1792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ru-RU"/>
              <a:t>Изображения в html</a:t>
            </a:r>
            <a:endParaRPr/>
          </a:p>
        </p:txBody>
      </p:sp>
      <p:pic>
        <p:nvPicPr>
          <p:cNvPr id="125" name="Google Shape;12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528" y="745141"/>
            <a:ext cx="2769800" cy="50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7"/>
          <p:cNvSpPr txBox="1"/>
          <p:nvPr/>
        </p:nvSpPr>
        <p:spPr>
          <a:xfrm>
            <a:off x="690847" y="5714495"/>
            <a:ext cx="9918000" cy="5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214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7"/>
          <p:cNvSpPr txBox="1"/>
          <p:nvPr/>
        </p:nvSpPr>
        <p:spPr>
          <a:xfrm>
            <a:off x="4036575" y="784150"/>
            <a:ext cx="6419700" cy="29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В этом видео</a:t>
            </a:r>
            <a:endParaRPr/>
          </a:p>
        </p:txBody>
      </p:sp>
      <p:sp>
        <p:nvSpPr>
          <p:cNvPr id="133" name="Google Shape;133;p28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SzPts val="2200"/>
              <a:buAutoNum type="arabicPeriod"/>
            </a:pPr>
            <a:r>
              <a:rPr lang="ru-RU"/>
              <a:t>Виды изображений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SzPts val="2200"/>
              <a:buAutoNum type="arabicPeriod"/>
            </a:pPr>
            <a:r>
              <a:rPr lang="ru-RU"/>
              <a:t>Как добавить изображение на страницу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9"/>
          <p:cNvPicPr preferRelativeResize="0"/>
          <p:nvPr/>
        </p:nvPicPr>
        <p:blipFill rotWithShape="1">
          <a:blip r:embed="rId3">
            <a:alphaModFix amt="30000"/>
          </a:blip>
          <a:srcRect b="0" l="5019" r="5027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9"/>
          <p:cNvSpPr txBox="1"/>
          <p:nvPr>
            <p:ph type="title"/>
          </p:nvPr>
        </p:nvSpPr>
        <p:spPr>
          <a:xfrm>
            <a:off x="690850" y="460075"/>
            <a:ext cx="8232600" cy="54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ru-RU">
                <a:solidFill>
                  <a:schemeClr val="lt1"/>
                </a:solidFill>
              </a:rPr>
              <a:t>Виды изображений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>
            <p:ph type="title"/>
          </p:nvPr>
        </p:nvSpPr>
        <p:spPr>
          <a:xfrm>
            <a:off x="690847" y="-30997"/>
            <a:ext cx="4681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Формат JPEG</a:t>
            </a:r>
            <a:endParaRPr/>
          </a:p>
        </p:txBody>
      </p:sp>
      <p:sp>
        <p:nvSpPr>
          <p:cNvPr id="145" name="Google Shape;145;p30"/>
          <p:cNvSpPr txBox="1"/>
          <p:nvPr>
            <p:ph idx="1" type="body"/>
          </p:nvPr>
        </p:nvSpPr>
        <p:spPr>
          <a:xfrm>
            <a:off x="690850" y="1820850"/>
            <a:ext cx="4938300" cy="3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0A05"/>
              </a:buClr>
              <a:buSzPts val="2200"/>
              <a:buNone/>
            </a:pPr>
            <a:r>
              <a:rPr lang="ru-RU">
                <a:solidFill>
                  <a:srgbClr val="FF0A05"/>
                </a:solidFill>
              </a:rPr>
              <a:t>Плюсы:  </a:t>
            </a:r>
            <a:r>
              <a:rPr lang="ru-RU"/>
              <a:t> 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Небольшой размер файла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Поддерживает 16 млн цветов  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Можно управлять качеством изображения при сохранении.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</a:pPr>
            <a:r>
              <a:rPr lang="ru-RU">
                <a:solidFill>
                  <a:srgbClr val="FF0A05"/>
                </a:solidFill>
              </a:rPr>
              <a:t>Минусы: </a:t>
            </a:r>
            <a:endParaRPr>
              <a:solidFill>
                <a:srgbClr val="FF0A05"/>
              </a:solidFill>
            </a:endParaRPr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ru-RU">
                <a:solidFill>
                  <a:srgbClr val="000000"/>
                </a:solidFill>
              </a:rPr>
              <a:t>При сжатии размеров теряется качество</a:t>
            </a:r>
            <a:endParaRPr>
              <a:solidFill>
                <a:srgbClr val="000000"/>
              </a:solidFill>
            </a:endParaRPr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ru-RU">
                <a:solidFill>
                  <a:srgbClr val="000000"/>
                </a:solidFill>
              </a:rPr>
              <a:t>Не поддерживает прозрачность.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46" name="Google Shape;146;p30"/>
          <p:cNvPicPr preferRelativeResize="0"/>
          <p:nvPr/>
        </p:nvPicPr>
        <p:blipFill rotWithShape="1">
          <a:blip r:embed="rId3">
            <a:alphaModFix/>
          </a:blip>
          <a:srcRect b="24879" l="0" r="0" t="0"/>
          <a:stretch/>
        </p:blipFill>
        <p:spPr>
          <a:xfrm>
            <a:off x="6096000" y="-100"/>
            <a:ext cx="6096008" cy="6857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/>
          <p:nvPr>
            <p:ph type="title"/>
          </p:nvPr>
        </p:nvSpPr>
        <p:spPr>
          <a:xfrm>
            <a:off x="690847" y="273803"/>
            <a:ext cx="4681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Формат GIF</a:t>
            </a:r>
            <a:endParaRPr/>
          </a:p>
        </p:txBody>
      </p:sp>
      <p:sp>
        <p:nvSpPr>
          <p:cNvPr id="152" name="Google Shape;152;p31"/>
          <p:cNvSpPr txBox="1"/>
          <p:nvPr>
            <p:ph idx="1" type="body"/>
          </p:nvPr>
        </p:nvSpPr>
        <p:spPr>
          <a:xfrm>
            <a:off x="690850" y="2125650"/>
            <a:ext cx="4938300" cy="3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0A05"/>
              </a:buClr>
              <a:buSzPts val="2200"/>
              <a:buNone/>
            </a:pPr>
            <a:r>
              <a:rPr lang="ru-RU">
                <a:solidFill>
                  <a:srgbClr val="FF0A05"/>
                </a:solidFill>
              </a:rPr>
              <a:t>Плюсы:  </a:t>
            </a:r>
            <a:r>
              <a:rPr lang="ru-RU"/>
              <a:t> 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Поддерживает анимацию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Поддерживает прозрачность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При сжатии не теряет в качестве.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ru-RU">
                <a:solidFill>
                  <a:srgbClr val="FF0A05"/>
                </a:solidFill>
              </a:rPr>
              <a:t>Минусы: </a:t>
            </a:r>
            <a:endParaRPr>
              <a:solidFill>
                <a:srgbClr val="FF0A05"/>
              </a:solidFill>
            </a:endParaRPr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ru-RU">
                <a:solidFill>
                  <a:srgbClr val="000000"/>
                </a:solidFill>
              </a:rPr>
              <a:t>Количество цветов до 256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descr="1_018.gif" id="153" name="Google Shape;153;p31"/>
          <p:cNvPicPr preferRelativeResize="0"/>
          <p:nvPr/>
        </p:nvPicPr>
        <p:blipFill rotWithShape="1">
          <a:blip r:embed="rId3">
            <a:alphaModFix/>
          </a:blip>
          <a:srcRect b="-978" l="29542" r="22019" t="0"/>
          <a:stretch/>
        </p:blipFill>
        <p:spPr>
          <a:xfrm>
            <a:off x="6089150" y="0"/>
            <a:ext cx="587425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/>
          <p:nvPr>
            <p:ph type="title"/>
          </p:nvPr>
        </p:nvSpPr>
        <p:spPr>
          <a:xfrm>
            <a:off x="690847" y="45203"/>
            <a:ext cx="4681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PNG-24</a:t>
            </a:r>
            <a:endParaRPr/>
          </a:p>
        </p:txBody>
      </p:sp>
      <p:sp>
        <p:nvSpPr>
          <p:cNvPr id="159" name="Google Shape;159;p32"/>
          <p:cNvSpPr txBox="1"/>
          <p:nvPr>
            <p:ph idx="1" type="body"/>
          </p:nvPr>
        </p:nvSpPr>
        <p:spPr>
          <a:xfrm>
            <a:off x="690850" y="1897050"/>
            <a:ext cx="4938300" cy="3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0A05"/>
              </a:buClr>
              <a:buSzPts val="2200"/>
              <a:buNone/>
            </a:pPr>
            <a:r>
              <a:rPr lang="ru-RU">
                <a:solidFill>
                  <a:srgbClr val="FF0A05"/>
                </a:solidFill>
              </a:rPr>
              <a:t>Плюсы:  </a:t>
            </a:r>
            <a:r>
              <a:rPr lang="ru-RU"/>
              <a:t> 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При сжатии не теряет в качестве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Использует 16 млн цветов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Плавный переход от прозрачной области к цветной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</a:pPr>
            <a:r>
              <a:rPr lang="ru-RU">
                <a:solidFill>
                  <a:srgbClr val="FF0A05"/>
                </a:solidFill>
              </a:rPr>
              <a:t>Минусы: </a:t>
            </a:r>
            <a:endParaRPr>
              <a:solidFill>
                <a:srgbClr val="FF0A05"/>
              </a:solidFill>
            </a:endParaRPr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ru-RU">
                <a:solidFill>
                  <a:srgbClr val="000000"/>
                </a:solidFill>
              </a:rPr>
              <a:t>Большой размер файла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60" name="Google Shape;160;p32"/>
          <p:cNvPicPr preferRelativeResize="0"/>
          <p:nvPr/>
        </p:nvPicPr>
        <p:blipFill rotWithShape="1">
          <a:blip r:embed="rId3">
            <a:alphaModFix/>
          </a:blip>
          <a:srcRect b="-10369" l="-7680" r="7679" t="10370"/>
          <a:stretch/>
        </p:blipFill>
        <p:spPr>
          <a:xfrm>
            <a:off x="6911050" y="1252082"/>
            <a:ext cx="4408948" cy="43538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/>
          <p:nvPr>
            <p:ph type="title"/>
          </p:nvPr>
        </p:nvSpPr>
        <p:spPr>
          <a:xfrm>
            <a:off x="690847" y="45203"/>
            <a:ext cx="46812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SVG</a:t>
            </a:r>
            <a:endParaRPr/>
          </a:p>
        </p:txBody>
      </p:sp>
      <p:sp>
        <p:nvSpPr>
          <p:cNvPr id="166" name="Google Shape;166;p33"/>
          <p:cNvSpPr txBox="1"/>
          <p:nvPr>
            <p:ph idx="1" type="body"/>
          </p:nvPr>
        </p:nvSpPr>
        <p:spPr>
          <a:xfrm>
            <a:off x="690850" y="1897050"/>
            <a:ext cx="4938300" cy="3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0A05"/>
              </a:buClr>
              <a:buSzPts val="2200"/>
              <a:buNone/>
            </a:pPr>
            <a:r>
              <a:rPr lang="ru-RU">
                <a:solidFill>
                  <a:srgbClr val="FF0A05"/>
                </a:solidFill>
              </a:rPr>
              <a:t>Плюсы:  </a:t>
            </a:r>
            <a:r>
              <a:rPr lang="ru-RU"/>
              <a:t> 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Векторный формат. 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Малый размер файла</a:t>
            </a:r>
            <a:endParaRPr/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-RU"/>
              <a:t>Возможность редактирования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</a:pPr>
            <a:r>
              <a:rPr lang="ru-RU">
                <a:solidFill>
                  <a:srgbClr val="FF0A05"/>
                </a:solidFill>
              </a:rPr>
              <a:t>Минусы: </a:t>
            </a:r>
            <a:endParaRPr>
              <a:solidFill>
                <a:srgbClr val="FF0A05"/>
              </a:solidFill>
            </a:endParaRPr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ru-RU">
                <a:solidFill>
                  <a:srgbClr val="000000"/>
                </a:solidFill>
              </a:rPr>
              <a:t>IE 8 &lt; </a:t>
            </a:r>
            <a:endParaRPr>
              <a:solidFill>
                <a:srgbClr val="000000"/>
              </a:solidFill>
            </a:endParaRPr>
          </a:p>
          <a:p>
            <a:pPr indent="-3683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ru-RU">
                <a:solidFill>
                  <a:srgbClr val="000000"/>
                </a:solidFill>
              </a:rPr>
              <a:t>Только фигуры и линии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67" name="Google Shape;16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6200" y="1224526"/>
            <a:ext cx="4408949" cy="440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4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Итоги</a:t>
            </a:r>
            <a:endParaRPr/>
          </a:p>
        </p:txBody>
      </p:sp>
      <p:sp>
        <p:nvSpPr>
          <p:cNvPr id="173" name="Google Shape;173;p34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00"/>
              <a:buAutoNum type="arabicPeriod"/>
            </a:pPr>
            <a:r>
              <a:rPr lang="ru-RU"/>
              <a:t>Узнали виды изображений</a:t>
            </a:r>
            <a:endParaRPr/>
          </a:p>
          <a:p>
            <a:pPr indent="-4572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00"/>
              <a:buAutoNum type="arabicPeriod"/>
            </a:pPr>
            <a:r>
              <a:rPr lang="ru-RU"/>
              <a:t>Рассмотрели как добавить изображение на страницу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